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1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3BD92-4AD7-50DF-AAC1-BA88E968B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A0389-8B8C-60A2-F09B-E8C7E33A4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1D1F-2977-11B4-436D-564C3D7B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E7576-71A3-A5D3-DAEE-365FBD25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87602-62A5-E64A-6FC6-E775EA4A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3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155D6-A4B0-742D-E4C4-50096F979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1CDCD0-E9C8-8A1E-B4AD-06803C6F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F75D4-6F63-0BFF-72CF-5203314E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8EEA0-1A2A-B47F-2B59-7494534C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6B8EB-9341-5E65-0E89-37DDA5CE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6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5984C5-5946-3197-F1E1-3A9D01F27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F7628-B565-F1C6-DF0B-D5F7F7CB9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8945A-FF87-73B2-DDDA-7C7E8B43D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4CD7B-9597-67D0-196B-B1DB89C9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4371-6766-48C3-B414-4E950CD9D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E9711-215E-6346-F982-EC5CF823C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C40B-26B7-499A-EA55-69CC8F914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D932C-0F5A-3922-6CA6-E396809C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A5A1B-6E16-9308-17B5-7D3BEFCEB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0A767-957C-56AA-FD78-034E24BB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6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6D10-0FA7-5A7A-6833-C7403CEDC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AEDD3-5FB5-AE4E-2F9B-C2DD8BF8E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AF62-043A-5C1D-D360-228EF607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CCFB6-9C0E-CE05-BA90-C51FE57F7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03D71-7165-1BC5-290F-4C55FAA13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3BBFD-8599-1D18-8C97-990B9FD5E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C17FA-C1BC-F000-C0C8-355710F98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2DAB7-B93A-CF2A-B47E-9A6752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D205C-2A57-03A4-208C-F70B3916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5B441-EFC2-3456-4A94-8352364C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4AA34-38C8-71C5-245F-509ED487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9EE7-5C24-3623-3BD1-FCC75D9E2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F7AA-7084-83C9-843F-46C53DDD3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147CA5-5B00-46B5-071D-8080B4123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DE45EA-39E3-31D1-C9F2-575427238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4FA1B-808E-19D0-9710-AE4FA20A2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5B317-C7C5-CC97-9A7C-8B8AA616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E86F5-ADE7-02B5-008B-705E3A28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23A35-9E11-3582-B97A-C81D1984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0570-D182-B618-F806-1B46226E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76E8C9-F980-4FE4-EB28-CBAEFFE32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F9177C-966F-C2EE-6287-3AA87186D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7E5492-B5E2-C025-81E5-D160B672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4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6CE749-B8EE-40FA-E780-91CBBD5D8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16211-A9B2-9C7D-86C2-9519FEEB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926AE-1F9F-FA31-C8F5-BAA05886E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7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039EB-BB9E-A7A7-50DA-371B80F1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4153C-36DE-0173-AB54-EF224F92C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0FD93-D0DD-7039-6202-CBD1F9FFF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D598F-899A-6FE2-7CEE-A60DA958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C2539-9B92-9318-F172-FEB587B9E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1E997-6667-919D-5E2B-9882811D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5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B9C0-00D2-1A56-0807-CA15B874C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673D67-EBA8-B189-E651-1B87C2624B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78DDD-F67F-A2FB-797E-C10039A0A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B62F2-FB70-181A-6FA7-68EB418E9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E5323-1E03-E7D3-A21F-ED20F315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AA257-C8E1-AD12-63F5-A73627CD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3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C99CD9-52E9-9C0A-0AA2-83E07F408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6AD46-4782-9F73-E276-30B5AAF15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2023D-1513-0903-B095-4C36B2821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F95FC-E41A-4E91-861A-F74A2C475814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72B4D-FA26-D330-D361-014743B67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51379-E2B5-C84E-67EB-DEC1D5933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B712F-A3BC-4787-8683-6BEC5E29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0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73AD-0B97-8120-34DC-49D79B0BDF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C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 планирања и програмирања рад</a:t>
            </a:r>
            <a:r>
              <a:rPr lang="sr-Latn-R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sr-Cyrl-C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установе</a:t>
            </a:r>
            <a:b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sr-Cyrl-CS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Модели планирања и програмирања </a:t>
            </a:r>
            <a:r>
              <a:rPr lang="sr-Cyrl-RS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 другим секторима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4087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F4F40-C1AC-B389-5217-61D21260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отворености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3B9A0-7629-46E1-7019-5657A3BA7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Предшколска установа</a:t>
            </a: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гради односе са породицом и представницима шире друштвене заједнице у континуитету, нрепрекидно и стално.</a:t>
            </a:r>
          </a:p>
          <a:p>
            <a:r>
              <a:rPr lang="ru-RU" dirty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Активности се планирају на годишњем нивоу-Годишњи план рада установе: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Сарадња са породицом кроз различите облике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Сарадња са основним школама у непосредном окружењу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Сарадња са локалном заједницом-установе културе,привредни субјекти,здравствене установе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920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A3281-D15B-84E7-73EA-158D8EAB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Сарадња са широм друштвеном заједницом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9395C-8765-E0B3-1D70-6076A0BF0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Предшколске установе и школи на територији општине на којој се налази предшколска установа, Центар за социјални рад...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613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7F01E-417B-5732-FEFF-F43D15E00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развојности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C7B6E-20E2-2819-D56C-B354C1F5A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Развијање различитих облика и програма у оквиру предшколске делатности у складу са потребама деце и породице и могућностима локалне заједнице, континуирано унапређивање кроз вредновање и самовредновање, отвореност за педагошке иновације.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успешно напредовање у професионалном смислу, установа обезбеђује стручно усавршавање за све запослене. Савладане вештине и технике из акредитованих програма и семинара примењују се у свакодневном раду са децом и породицом.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171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0B6F4-29A5-077F-8F87-E740D5DD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аутентичности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0CBE7-9059-9CCE-79C6-9AB57F1D3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развијању програма, фокус васпитача је на препознавању и уважавању интегритета, различитости и посебности сваког детета, развојних, културних, социјалних и других специфичности деце и њихових породица, као и јаким странама и потенцијалима сваког детета, посебно узимајући у обзир потребе за подршком деци са сметњама у развоју и инвалидитетом и деци из других осетљивих друштвених група.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31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A5731-CEDF-F1F5-B6A8-214997A3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аутентичности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E0D5F-1A75-13BE-5D06-F9693F750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  <a:ea typeface="Times New Roman" panose="02020603050405020304" pitchFamily="18" charset="0"/>
              </a:rPr>
              <a:t>П</a:t>
            </a: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одразумева индивидуализовани приступ сваком детету уз истовремену подршку укључивању сваког детета у вршњачку заједницу и заједничке активности.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4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CB82F-13A4-B7A9-2D9E-D069421D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У планирању и програмирању ослањамо се на теоријска схватања детета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291BE-018D-13A0-999B-D5616F497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јединствено и целовито биће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је компетентно и богато потенцијалима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је активни учесник заједнице вршњака и одраслих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је посвећено учењу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учи интегрисано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је креативно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користи различите начине изражавања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Дете је биће игре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70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952B4-09F4-DAE1-91A7-5D5827534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јединствено и целовито биће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E3B89-C728-6231-7E3C-2C8874E29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Свако дете је личност са својим јединственим </a:t>
            </a:r>
            <a:r>
              <a:rPr lang="ru-RU" sz="32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могућностима његов </a:t>
            </a:r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интелектуални, емоционални, сензо-моторни, социјални и говорни развој је узајамно условљен и испреплетен.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303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53841-4D2E-17AF-7A99-230360F1C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компетентно и богато потенцијалима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DBCB-2BE0-C361-7516-D12FBD8A1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Оно није само биће потреба, оно поседује потенцијале и развијаи једнаким правима да се његова јединственост препозна и уважи. </a:t>
            </a:r>
          </a:p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 реагује целим својим бићем капацитете који га чине компетентним учесником сопственог учења и развоја.</a:t>
            </a:r>
          </a:p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Компетентност детета изграђује се кроз односе са одраслима и вршњацима и зависи од квалитета ових односа – колико су они подстицајни и подржавајући.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63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59C01-509F-BF2B-D113-98D3052E9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компетентно и богато потенцијалима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9458F-035B-0682-92FA-79FF8004F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би дете испољило своје потенцијале, оно мора имати адекватну негу и подржавајућу средину и односе и мора бити заштићено од сваког вида занемаривања и злостављања.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40268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DDFAB-C570-50A0-1E68-21D536A6A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  <a:cs typeface="Times New Roman" panose="02020603050405020304" pitchFamily="18" charset="0"/>
              </a:rPr>
              <a:t>Дете је активни учесник заједнице вршњака и одраслих</a:t>
            </a:r>
            <a:endParaRPr 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40FDF-CC5F-D2CB-F77E-9189C5789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 је социјално биће, природно усмерено на односе са вршњацима и одраслима. Дете је активни учесник у друштвеним односима и процесима у породици, дечјем вртићу и заједници којој припада и својим учешћем доприноси обликовању те заједнице.</a:t>
            </a:r>
            <a:endParaRPr lang="en-US" sz="32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0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93637-D29D-59EE-F983-7078369B8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>
                <a:latin typeface="Comic Sans MS" panose="030F0702030302020204" pitchFamily="66" charset="0"/>
                <a:cs typeface="Times New Roman" panose="02020603050405020304" pitchFamily="18" charset="0"/>
              </a:rPr>
              <a:t>ОСНОВНА ПОЛАЗИШТА ЗА ИЗРАДУ ПЛАНОВА ПУ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9CE1D-33CF-ABDA-474C-34DB911F3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васпитања</a:t>
            </a:r>
            <a:endParaRPr lang="sr-Cyrl-RS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васпитању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Правилник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основама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предшколског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васпитања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r-Cyrl-RS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Опште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гласник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РС–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Просветни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гласник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Правилник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ближим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оснивање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почетак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обављање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делатности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14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87574-DD88-4CEA-16E5-5ABF39C72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посвећено учењу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0113A-8920-9B7A-2FAB-1D7ED71E4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 има урођену мотивацију да учи и сазнаје. Од рођења настоји да разуме свет који га окружује и да њиме овладава. Учење је процес коконструкције (заједничке конструкције) знања са вршњацима и одраслима у ситуацијама које за дете имају лични смисао и значење.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46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4A43B-939A-4CAB-54BA-48AE09B1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учи интегрисано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1896E-E483-C65F-F7B8-71F23BEDE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>
                <a:latin typeface="Comic Sans MS" panose="030F0702030302020204" pitchFamily="66" charset="0"/>
                <a:ea typeface="Times New Roman" panose="02020603050405020304" pitchFamily="18" charset="0"/>
              </a:rPr>
              <a:t>Њ</a:t>
            </a:r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егово физичко, емоционално, социјално, језичко, чулно, когнитивно учење, узајамно је повезано и одвија се симултано.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27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D026A-3580-5F4A-EF55-3954FE39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креативно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0343B-80B4-EF14-782B-184EC2D31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 има креативни потенцијал да изрази себе и своје разумевање света на много различитих начина и да на креативан начин повезује различите димензије свог искуства и прерађује своје идеје и доживљаје.</a:t>
            </a:r>
            <a:endParaRPr lang="en-US" sz="32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42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98015-67DE-C1F4-7218-3C0605DC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користи различите начине изражавања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9187E-3772-31A0-7633-C7215312A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 користи различите начине изражавања</a:t>
            </a:r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који су једнако вредни, како би изразило, разумело и разменило осећања, идеје, мисли, вредности и уверења</a:t>
            </a:r>
            <a:r>
              <a:rPr lang="ru-RU" sz="1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824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6CA18-21BD-1D4C-50CB-7FB59189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Дете је биће игре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F82B5-001F-807E-C125-0ADA64ECD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Игра је прирођен начин односа детета према свету кроз који оно доживљава, проширује и прерађује искуства, обликује себе и свет и гради сазнања о себи и помоћ, подршка и усмеравање од стране одраслих (васпитача, родитеља,сарадника и стручних сарадника) односе се на прилагођавање садржаја дечјим могућностима, охрабривању и вођењу детета у његовим самоактивностима и отклањању препрека и ограничења који стоје на путу сазнања и самоувида.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60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31BF8-C972-3085-F8EC-9F8548D7D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Полазишта у планирању васптно-образовног рада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3B7A2-ACA2-52AA-0DCB-6EEF4886E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Грађење квалитетног односа са децом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Препознавање потреба детета и уважавање дечије иницијативе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Препознавање области у којима је потребна додатна подршка за развој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Игра као основни метод</a:t>
            </a:r>
          </a:p>
          <a:p>
            <a:r>
              <a:rPr lang="sr-Cyrl-RS">
                <a:latin typeface="Comic Sans MS" panose="030F0702030302020204" pitchFamily="66" charset="0"/>
              </a:rPr>
              <a:t>Креирање стимулативне средине</a:t>
            </a:r>
            <a:endParaRPr lang="en-US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382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777EF-01B3-2008-5215-AE227016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Планирање рада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C0162-4A11-567B-3EEE-D0A4ADBED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Интегрисаним приступом, васпитач омогућава деци да уче кроз јединство оног што доживљавају, промишљају и онога што раде.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Планирање у интегрисаном приступу може бити тематско или пројектно. Идеја за тему/пројекат може да проистиче из свакодневних искустава које деле деца и одрасли, из игре деце, из проблематике која заокупља децу и интересује их, из уочених потреба и упитаности деце и васпитача, из различитих догађаја у дечјем вртићу и у локалном окружењу.Тема или пројекат могу да трају од неколико дана до неколико месеци.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360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D07B1-9A8B-55ED-1558-E5BF5701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Планирање рада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62E5E-7824-0FE1-117F-0A332DE6B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Након оквирног одређења теме или почетне идеје за пројект, васпитач истражује различите изворе из области сазнања, културе и различитих делатности; проналази идеје и промишља чиме би све могли почетно да се баве и истражују у оквиру теме/пројекта ослањајући се на професионална знања о узрасним карактеристикама и познавање деце у групи; шта је потребно припремити од опреме и материјала који ће подстаћи децу да испробавају своје идеје.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80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134AA-5233-0874-2187-C38FCE0DA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Планирање рада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E576C-A153-6084-3B33-7A2D998EE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Развијање теме или пројекта треба да буде стваралачки процес, подједнако изазован и за децу и за васпитача, кроз који заједнички откривају, играју се и креирају</a:t>
            </a:r>
            <a:r>
              <a:rPr lang="ru-RU" sz="1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Васпитач заснива тему/-пројекат на принципима развијања реалног програма, због тога планира тему/пројекат увек само неколико корака унапред и циклично наставља да планира 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31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C4FBC-5E52-3C1A-518C-D658E69F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Васпитач планира тако што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344FD-7BD1-6112-2711-8699CBB98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 fontAlgn="base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 опремање простора различитим средствима и материјалима који су инспиративни и провокативни деци за истраживање у оквиру теме/пројекта (уметнички предмети, различити штампани материјали, справе, апарати,полуструктурирани и неструктурирани материјали…);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основу идеје за неку активност, планира начин организовања те активности који је у складу са принципима развијања програма;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98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D9EA-DB55-F34E-8A60-DEFC2221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Предшколски програм и ГПР ПУ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004AB-F436-DF19-8EAC-B556969FD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Базични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законски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израду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самим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Годишњег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lang="en-US" b="1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b="1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предшколског</a:t>
            </a:r>
            <a:r>
              <a:rPr lang="en-US" b="1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</a:t>
            </a:r>
            <a:r>
              <a:rPr lang="sr-Cyrl-RS" b="1" i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тања </a:t>
            </a:r>
            <a:r>
              <a:rPr lang="en-US" b="1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b="1" i="1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en-US" b="1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дефинише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концепција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3980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03C5E-8107-8347-1B65-14577497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Васпитач планира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4307-7D6A-EC76-204A-A9C6C8D9A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основу садржаја који проистичу и везани су за тему или пројекат, васпитач планира организацију активности и начине свог учешћа у активности (начине подупирања, моделовања, проширивања). Садржаји су у функцији истраживања у оквиру теме/пројекта, а нису готова знања која деца треба да усвоје;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045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356E-D781-8551-8746-2DE438A35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Васпитач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2D359-98C1-6293-E944-611825AB9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fontAlgn="base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 ресурсе који су потребни, који се могу набавити, направити или позајмити;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 могуће начине укључивања родитеља, деце из других група и појединаца из локалне заједнице;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 места у локалној заједници у којима могу да проширују искуства везана за тему/пројекат (институције, организације, отворени простори, појединци).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767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E66CB-4961-C48B-88E3-BACB2180F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/>
          </a:p>
          <a:p>
            <a:pPr marL="0" indent="0">
              <a:buNone/>
            </a:pPr>
            <a:r>
              <a:rPr lang="sr-Cyrl-RS" sz="4400" dirty="0">
                <a:latin typeface="Comic Sans MS" panose="030F0702030302020204" pitchFamily="66" charset="0"/>
              </a:rPr>
              <a:t>МОДЕЛИ ПЛАНИРАЊА И ПРОГРАМИРАЊА СА ДРУГИМ СЕКТОРИМА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95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D663-591F-691B-9834-82B8D2BED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Подситче учешће породице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5CF6B-D362-583A-A84C-DDA0758E5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Упознаје очекивања, приоритете и могућности учешћа породице.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Кроз заједничко ангажовање са породицом остварује континуитет у вредностима и искуствима детета између куће и вртића.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Настоји да оснажи чланове породице да себе виде као учеснике у програму и да подржи њихово повезивање са другим породицама и  члановима локалне заједнице тако што ствара могућности да они праве изборе и на различите начине доприносе грађењу програма.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676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31D12-8721-7D58-C3C3-EC72B606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Подстиче</a:t>
            </a:r>
            <a:r>
              <a:rPr lang="sr-Cyrl-RS" dirty="0"/>
              <a:t> </a:t>
            </a:r>
            <a:r>
              <a:rPr lang="sr-Cyrl-RS" dirty="0">
                <a:latin typeface="Comic Sans MS" panose="030F0702030302020204" pitchFamily="66" charset="0"/>
              </a:rPr>
              <a:t>учешће породице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601D7-24D5-394C-0887-605E95D5F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Подстиче учешће породице развијањем поверења, уважавањем културне и социјалне различитост и интегрисањем културног наслеђа породице у програм.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936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84FA2-3E79-45A4-F487-7E873D44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Укључује чланове локалне заједнице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AA2A7-47DF-CD90-553C-FE04C9C4B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 заједничку игру и истраживање са децом укључује стручњаке, познаваоце проблематике коју деца истражују, волонтере.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Подршком дељењу процеса учења са члановима локалне заједнице васпитач доприноси да деца виде себе као вредне чланове заједнице, као и да се афирмише учење деце у локалној заједници.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208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397B-8941-941A-4131-BD6BDA928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Укључује</a:t>
            </a:r>
            <a:r>
              <a:rPr lang="sr-Cyrl-RS" dirty="0"/>
              <a:t> </a:t>
            </a:r>
            <a:r>
              <a:rPr lang="sr-Cyrl-RS" dirty="0">
                <a:latin typeface="Comic Sans MS" panose="030F0702030302020204" pitchFamily="66" charset="0"/>
              </a:rPr>
              <a:t>колеге и друге професионалце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D9C6-0D97-681A-20AD-0E7D8E444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Васпитач дели искуства у грађењу програма са својим колегама и професионалном заједницом којој припада.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Колеге кроз укључивање у програм доприносе преиспитивању грађења програма и професионалном развоју васпитача.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Моделовањем сарадње са колегама васпитач даје добар пример деци како се може истраживати кроз сарадњу.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976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3C2C-6257-68D5-1096-995CC2CD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Планирање сарадње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4D641-E14F-AEB7-762B-D42B42856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Породица је примарни и најважнији васпитач деце: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деца су лично и интимно повезана са својом породицом и породица их најбоље познаје;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дечје најраније учење и развој се одвија у породици и кроз овај породични контекст се гради основ учења и развоја детета у свим другим контекстима;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24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1DF97-E900-C95B-225D-4748C7022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Планирање сарадње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66B5-32B8-16C8-9323-E00E1E3D2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породица је од дететовог рођења укључена у развој и учење детета и треба подржавати и ојачавати породицу у тој функцији;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сваки родитељ у основи жели добро свом детету, само је некима од њих у томе потребна већа подршка;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установа у подршци дечијем развоју  развија партнерске односе са породицом.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249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EA494-9482-6FAF-36A1-944106F1D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Програм заснован на партнерству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ACCCC-AA5D-DC20-9016-4C4FA8D5F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вртић је место које емитује добродошлицу породици и уважавање породице јасним просторно-организационим показатељима (нпр. постојање собе/простора за родитеље, постера добродошлице, визуалних ознака простора...);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породица је упозната са концепцијом програма (писане информације и кроз</a:t>
            </a:r>
            <a:r>
              <a:rPr lang="sr-Cyrl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састанке);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7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A00FD-91EB-1EE7-3D22-2DF906F89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Он представља оквир за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3E22E-D08D-5F50-4E05-7E7C8DED0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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израду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васпитно-образовног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рада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нивоу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предшколске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установе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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реалног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нивоу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васпитне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групе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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различитих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облика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предшколском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васпитању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образовању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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израду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критеријума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праћење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вредновање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квалитета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предшколског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образовања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6687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6A051-C530-EBC3-437A-0645D1B51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Програм заснован на партнерству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69AA-699D-D8CF-2F90-E7FE06B3B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постоји програм сарадње са породицом који је развијен кроз дијалог са родитељима о различитим начинима укључивања породице: као члан савета родитеља, као волонтер, као учесник у непосредним активностима са децом;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родитељи су питани шта је за њих важно и шта би волели у односу на своју децу и себе;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1458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59A5-4AF6-E8C7-49A7-BF226D921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Програм заснован на партнерству са породицом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6E6B5-91CE-0C74-1B5D-5032EC158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деца су питана на који начин би желела да су родитељи укључени и да учествују;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родитељи се лично позивају на учешће у појединим активностима и имају помоћ и подршку васпитача или других родитеља за такво учешће;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постоје организоване социјалне активности које пружају могућност дружења и развијања односа између самих породица и између родитеља и практичара, као што су излети, шетње, културни догађаји, седељке</a:t>
            </a:r>
            <a:r>
              <a:rPr lang="ru-RU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4692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FE4-3F34-3249-2A13-18CFAE7D9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Програм заснован на партнерству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8DE67-5DCC-CA4A-4EDA-9CF3E890B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васпитачи свакодневно сарађују са родитељима на различитим основама;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родитељи се на састанцима упознају и воде дијалог са васпитачима о активностима деце и програмским активностима;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постоје могућности да се родитељи виде са васпитачем и разговарају о свом детету у различито време дана и у различитим данима у недељи;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329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D473A-6BE5-0DE4-F907-5D53F454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Програм заснован на партнерству са породицом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49E32-5A51-C748-D534-853DCD49E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родитељи се подстичу на укључивање других чланова породице и пријатеља тако што их могу довести и укључити у активности у вртићу;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 уважава различитости породица и пружа различите начине укључивања и прилагођавања потребама и могућностима родитеља;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родитељи могу активно да се укључе у различито време, на различите начине и то се документује;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641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778B-E166-AFC9-AEC1-A2FCFF282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Питања за дискусију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6910-7073-AAD9-218E-00CCF70CF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Cyrl-RS" dirty="0">
                <a:latin typeface="Comic Sans MS" panose="030F0702030302020204" pitchFamily="66" charset="0"/>
              </a:rPr>
              <a:t>Традиционални начини сарадње са родитељима-родитељски састанци,индивидуални разговори,креативне радионице,отворена врата,паноио,изложбе,флајери,брошуре,приредбе,излети,посете,огласне табле...</a:t>
            </a:r>
          </a:p>
          <a:p>
            <a:pPr>
              <a:buFontTx/>
              <a:buChar char="-"/>
            </a:pPr>
            <a:r>
              <a:rPr lang="sr-Cyrl-RS" dirty="0">
                <a:latin typeface="Comic Sans MS" panose="030F0702030302020204" pitchFamily="66" charset="0"/>
              </a:rPr>
              <a:t>Савремени начини сардње са родитељима-виртуелни интерактивни панои, затворене групе на друштвеним мрежама...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5912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62211-B4FA-B228-2EE5-B2FC62A5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r>
              <a:rPr lang="sr-Cyrl-RS" sz="4400" dirty="0"/>
              <a:t>КРАЈ 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5256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500C6-4F4D-3F6F-C0CF-787529B81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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унапређивање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развој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предшколске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установе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делатности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целини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endParaRPr lang="sr-Cyrl-RS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остваривање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континуитета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предшколског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основношколског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васпитања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endParaRPr lang="sr-Cyrl-RS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израду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пратећих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којима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операционализује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конкретизује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концепција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735E-F051-ED7A-F816-19027177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Cyrl-R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Годишњим плано рада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66A2F-D11C-8AC0-F0ED-C3CD497CA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разрађује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понуда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уважавање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развојних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образовних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здравствених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социо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културних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Свако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има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право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расте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квалитетној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васпитно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образовној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средини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која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узима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обзир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његове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особености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уважава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његове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потребе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подстиче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његов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укупан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психофизички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развој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sr-Cyrl-RS" sz="2400" dirty="0">
              <a:solidFill>
                <a:srgbClr val="00B0F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sr-Cyrl-R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Васпитно –образовни рад</a:t>
            </a:r>
            <a:r>
              <a:rPr lang="sr-Cyrl-RS" sz="24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у предшколству 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представља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допуну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породичном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васпитању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отворен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је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потребе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детета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породице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полази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права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родитеља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учествују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подизању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васпитању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свога</a:t>
            </a:r>
            <a:r>
              <a:rPr lang="en-US" sz="24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детета</a:t>
            </a:r>
            <a:r>
              <a:rPr lang="en-US" sz="1800" dirty="0">
                <a:solidFill>
                  <a:srgbClr val="00B0F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14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87172-3C9A-063E-FDAC-47DDCD619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Принципи на којима се заснива планирање у предшколским установама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F3998-E9E1-F100-F5F7-7EEFDC849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Принцип демократичности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Принцип доступности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Принцип отворености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Принцип развојности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Принцип аутентичности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676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D631B-A0BF-F411-E30D-E373E79C0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демократичности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583AD-B28C-C164-8954-B4BD70A7F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Имајући у виду да је предшколско васпитање допуна породичног и кућног васпитања, родитељу се пружа могућност да учествује у програмирању и реализацији васпитно – образовног рада свог детета, али и на нивоу установе, преко својих представника у Савету родитеља.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Родитељи су укључени у одлучивање кроз Савет родитеља и Управни одбор. Родитељи су обавештени о догађањима у вртићу и развоју и напредовању њиховог детета и та обавештења примају од васпитача или стручних сарадника.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347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435EB-2DEF-1F05-A1A5-A012166E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Принцип доступности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DDF53-2927-1865-0207-6F80EB0BB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Једнако право и доступност свих облика предшколског васпитања и образовања, без дискриминације и издвајања по основу пола, социјалне, културне, етничке, религијске или друге припадности, месту боравка, односно пребивалишта, материјалног или здравственог стања, тешкоћа и сметњи у развоју и инвалидитета, као и по другим основама.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4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2217</Words>
  <Application>Microsoft Office PowerPoint</Application>
  <PresentationFormat>Widescreen</PresentationFormat>
  <Paragraphs>147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Calibri</vt:lpstr>
      <vt:lpstr>Calibri Light</vt:lpstr>
      <vt:lpstr>Comic Sans MS</vt:lpstr>
      <vt:lpstr>Symbol</vt:lpstr>
      <vt:lpstr>Times New Roman</vt:lpstr>
      <vt:lpstr>Wingdings</vt:lpstr>
      <vt:lpstr>Office Theme</vt:lpstr>
      <vt:lpstr>Принципи планирања и програмирања радa установе Модели планирања и програмирања са другим секторима</vt:lpstr>
      <vt:lpstr>ОСНОВНА ПОЛАЗИШТА ЗА ИЗРАДУ ПЛАНОВА ПУ</vt:lpstr>
      <vt:lpstr>Предшколски програм и ГПР ПУ</vt:lpstr>
      <vt:lpstr>Он представља оквир за </vt:lpstr>
      <vt:lpstr>PowerPoint Presentation</vt:lpstr>
      <vt:lpstr>Годишњим плано рада. </vt:lpstr>
      <vt:lpstr>Принципи на којима се заснива планирање у предшколским установама</vt:lpstr>
      <vt:lpstr>Принцип демократичности</vt:lpstr>
      <vt:lpstr>Принцип доступности</vt:lpstr>
      <vt:lpstr>Принцип отворености</vt:lpstr>
      <vt:lpstr>Сарадња са широм друштвеном заједницом</vt:lpstr>
      <vt:lpstr>Принцип развојности </vt:lpstr>
      <vt:lpstr>Принцип аутентичности </vt:lpstr>
      <vt:lpstr>Принцип аутентичности</vt:lpstr>
      <vt:lpstr>У планирању и програмирању ослањамо се на теоријска схватања детета</vt:lpstr>
      <vt:lpstr>Дете је јединствено и целовито биће </vt:lpstr>
      <vt:lpstr>Дете је компетентно и богато потенцијалима</vt:lpstr>
      <vt:lpstr>Дете је компетентно и богато потенцијалима</vt:lpstr>
      <vt:lpstr>Дете је активни учесник заједнице вршњака и одраслих</vt:lpstr>
      <vt:lpstr>Дете је посвећено учењу </vt:lpstr>
      <vt:lpstr>Дете учи интегрисано </vt:lpstr>
      <vt:lpstr>Дете је креативно </vt:lpstr>
      <vt:lpstr>Дете користи различите начине изражавања </vt:lpstr>
      <vt:lpstr>Дете је биће игре</vt:lpstr>
      <vt:lpstr>Полазишта у планирању васптно-образовног рада</vt:lpstr>
      <vt:lpstr>Планирање рада </vt:lpstr>
      <vt:lpstr>Планирање рада</vt:lpstr>
      <vt:lpstr>Планирање рада</vt:lpstr>
      <vt:lpstr>Васпитач планира тако што</vt:lpstr>
      <vt:lpstr>Васпитач планира</vt:lpstr>
      <vt:lpstr>Васпитач </vt:lpstr>
      <vt:lpstr>PowerPoint Presentation</vt:lpstr>
      <vt:lpstr>Подситче учешће породице</vt:lpstr>
      <vt:lpstr>Подстиче учешће породице</vt:lpstr>
      <vt:lpstr>Укључује чланове локалне заједнице</vt:lpstr>
      <vt:lpstr>Укључује колеге и друге професионалце </vt:lpstr>
      <vt:lpstr>Планирање сарадње са породицом</vt:lpstr>
      <vt:lpstr>Планирање сарадње са породицом</vt:lpstr>
      <vt:lpstr>Програм заснован на партнерству са породицом</vt:lpstr>
      <vt:lpstr>Програм заснован на партнерству са породицом</vt:lpstr>
      <vt:lpstr>Програм заснован на партнерству са породицом </vt:lpstr>
      <vt:lpstr>Програм заснован на партнерству са породицом</vt:lpstr>
      <vt:lpstr>Програм заснован на партнерству са породицом</vt:lpstr>
      <vt:lpstr>Питања за дискусију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Принципи планирања и програмирања радa установе Модели планирања и програмирања са другим секторима</dc:title>
  <dc:creator>Ljiljana</dc:creator>
  <cp:lastModifiedBy>Ljiljana</cp:lastModifiedBy>
  <cp:revision>23</cp:revision>
  <dcterms:created xsi:type="dcterms:W3CDTF">2023-02-25T16:33:33Z</dcterms:created>
  <dcterms:modified xsi:type="dcterms:W3CDTF">2023-03-09T21:56:38Z</dcterms:modified>
</cp:coreProperties>
</file>